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7" r:id="rId2"/>
    <p:sldId id="256" r:id="rId3"/>
    <p:sldId id="258" r:id="rId4"/>
    <p:sldId id="259" r:id="rId5"/>
    <p:sldId id="261" r:id="rId6"/>
    <p:sldId id="262"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1040" y="-1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57199" y="1295400"/>
            <a:ext cx="8228013" cy="1927225"/>
          </a:xfrm>
        </p:spPr>
        <p:txBody>
          <a:bodyPr tIns="0" bIns="0" anchor="b" anchorCtr="0"/>
          <a:lstStyle>
            <a:lvl1pPr>
              <a:defRPr sz="60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a:off x="457199" y="3307976"/>
            <a:ext cx="8228013" cy="1066800"/>
          </a:xfrm>
        </p:spPr>
        <p:txBody>
          <a:bodyPr tIns="0" bIns="0"/>
          <a:lstStyle>
            <a:lvl1pPr marL="0" indent="0" algn="ctr">
              <a:spcBef>
                <a:spcPts val="300"/>
              </a:spcBef>
              <a:buNone/>
              <a:defRPr sz="18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6AF0A923-41C4-1F42-8C6B-1CC0B647C975}" type="datetimeFigureOut">
              <a:rPr lang="en-US" smtClean="0"/>
              <a:t>8/27/15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574844-43F3-7B4E-9D1E-9860EE04526E}" type="slidenum">
              <a:rPr lang="en-US" smtClean="0"/>
              <a:t>‹#›</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F0A923-41C4-1F42-8C6B-1CC0B647C975}" type="datetimeFigureOut">
              <a:rPr lang="en-US" smtClean="0"/>
              <a:t>8/27/15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574844-43F3-7B4E-9D1E-9860EE04526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199" y="381001"/>
            <a:ext cx="3509683" cy="2209800"/>
          </a:xfrm>
        </p:spPr>
        <p:txBody>
          <a:bodyPr anchor="b"/>
          <a:lstStyle>
            <a:lvl1pPr algn="l">
              <a:defRPr sz="4400" b="0"/>
            </a:lvl1pPr>
          </a:lstStyle>
          <a:p>
            <a:r>
              <a:rPr lang="en-US" smtClean="0"/>
              <a:t>Click to edit Master title style</a:t>
            </a:r>
            <a:endParaRPr/>
          </a:p>
        </p:txBody>
      </p:sp>
      <p:sp>
        <p:nvSpPr>
          <p:cNvPr id="3" name="Content Placeholder 2"/>
          <p:cNvSpPr>
            <a:spLocks noGrp="1"/>
          </p:cNvSpPr>
          <p:nvPr>
            <p:ph idx="1"/>
          </p:nvPr>
        </p:nvSpPr>
        <p:spPr>
          <a:xfrm>
            <a:off x="5029200" y="273050"/>
            <a:ext cx="3657600" cy="5853113"/>
          </a:xfrm>
        </p:spPr>
        <p:txBody>
          <a:bodyPr>
            <a:normAutofit/>
          </a:bodyPr>
          <a:lstStyle>
            <a:lvl1pPr>
              <a:defRPr sz="2200"/>
            </a:lvl1pPr>
            <a:lvl2pPr>
              <a:defRPr sz="20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57199" y="2649071"/>
            <a:ext cx="3509683" cy="3388192"/>
          </a:xfrm>
        </p:spPr>
        <p:txBody>
          <a:bodyPr>
            <a:normAutofit/>
          </a:bodyPr>
          <a:lstStyle>
            <a:lvl1pPr marL="0" indent="0">
              <a:spcBef>
                <a:spcPts val="600"/>
              </a:spcBef>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6AF0A923-41C4-1F42-8C6B-1CC0B647C975}" type="datetimeFigureOut">
              <a:rPr lang="en-US" smtClean="0"/>
              <a:t>8/27/15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574844-43F3-7B4E-9D1E-9860EE04526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spcBef>
                <a:spcPts val="600"/>
              </a:spcBef>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6AF0A923-41C4-1F42-8C6B-1CC0B647C975}" type="datetimeFigureOut">
              <a:rPr lang="en-US" smtClean="0"/>
              <a:t>8/27/15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574844-43F3-7B4E-9D1E-9860EE04526E}" type="slidenum">
              <a:rPr lang="en-US" smtClean="0"/>
              <a:t>‹#›</a:t>
            </a:fld>
            <a:endParaRPr lang="en-US"/>
          </a:p>
        </p:txBody>
      </p:sp>
      <p:sp>
        <p:nvSpPr>
          <p:cNvPr id="9" name="Picture Placeholder 8"/>
          <p:cNvSpPr>
            <a:spLocks noGrp="1"/>
          </p:cNvSpPr>
          <p:nvPr>
            <p:ph type="pic" sz="quarter" idx="13"/>
          </p:nvPr>
        </p:nvSpPr>
        <p:spPr>
          <a:xfrm>
            <a:off x="228600" y="1143000"/>
            <a:ext cx="4267200" cy="4267200"/>
          </a:xfrm>
          <a:prstGeom prst="ellipse">
            <a:avLst/>
          </a:prstGeom>
          <a:ln w="28575">
            <a:solidFill>
              <a:schemeClr val="accent1"/>
            </a:solidFill>
          </a:ln>
        </p:spPr>
        <p:txBody>
          <a:bodyPr/>
          <a:lstStyle>
            <a:lvl1pPr marL="0" indent="0">
              <a:buNone/>
              <a:defRPr>
                <a:solidFill>
                  <a:schemeClr val="bg1"/>
                </a:solidFill>
              </a:defRPr>
            </a:lvl1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spcBef>
                <a:spcPts val="600"/>
              </a:spcBef>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6AF0A923-41C4-1F42-8C6B-1CC0B647C975}" type="datetimeFigureOut">
              <a:rPr lang="en-US" smtClean="0"/>
              <a:t>8/27/15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574844-43F3-7B4E-9D1E-9860EE04526E}" type="slidenum">
              <a:rPr lang="en-US" smtClean="0"/>
              <a:t>‹#›</a:t>
            </a:fld>
            <a:endParaRPr lang="en-US"/>
          </a:p>
        </p:txBody>
      </p:sp>
      <p:sp>
        <p:nvSpPr>
          <p:cNvPr id="9" name="Picture Placeholder 8"/>
          <p:cNvSpPr>
            <a:spLocks noGrp="1"/>
          </p:cNvSpPr>
          <p:nvPr>
            <p:ph type="pic" sz="quarter" idx="13"/>
          </p:nvPr>
        </p:nvSpPr>
        <p:spPr>
          <a:xfrm>
            <a:off x="990600" y="2590800"/>
            <a:ext cx="3505200" cy="3505200"/>
          </a:xfrm>
          <a:prstGeom prst="ellipse">
            <a:avLst/>
          </a:prstGeom>
          <a:ln w="28575">
            <a:solidFill>
              <a:schemeClr val="accent1"/>
            </a:solidFill>
          </a:ln>
        </p:spPr>
        <p:txBody>
          <a:bodyPr/>
          <a:lstStyle>
            <a:lvl1pPr marL="0" indent="0">
              <a:buNone/>
              <a:defRPr>
                <a:solidFill>
                  <a:schemeClr val="bg1"/>
                </a:solidFill>
              </a:defRPr>
            </a:lvl1pPr>
          </a:lstStyle>
          <a:p>
            <a:r>
              <a:rPr lang="en-US" smtClean="0"/>
              <a:t>Drag picture to placeholder or click icon to add</a:t>
            </a:r>
            <a:endParaRPr/>
          </a:p>
        </p:txBody>
      </p:sp>
      <p:sp>
        <p:nvSpPr>
          <p:cNvPr id="8" name="Picture Placeholder 8"/>
          <p:cNvSpPr>
            <a:spLocks noGrp="1"/>
          </p:cNvSpPr>
          <p:nvPr>
            <p:ph type="pic" sz="quarter" idx="14"/>
          </p:nvPr>
        </p:nvSpPr>
        <p:spPr>
          <a:xfrm>
            <a:off x="2479675" y="1260475"/>
            <a:ext cx="1254125" cy="1254125"/>
          </a:xfrm>
          <a:prstGeom prst="ellipse">
            <a:avLst/>
          </a:prstGeom>
          <a:ln w="28575">
            <a:solidFill>
              <a:schemeClr val="accent1"/>
            </a:solidFill>
          </a:ln>
        </p:spPr>
        <p:txBody>
          <a:bodyPr>
            <a:normAutofit/>
          </a:bodyPr>
          <a:lstStyle>
            <a:lvl1pPr marL="0" indent="0">
              <a:buNone/>
              <a:defRPr sz="1400">
                <a:solidFill>
                  <a:schemeClr val="bg1"/>
                </a:solidFill>
              </a:defRPr>
            </a:lvl1pPr>
          </a:lstStyle>
          <a:p>
            <a:r>
              <a:rPr lang="en-US" smtClean="0"/>
              <a:t>Drag picture to placeholder or click icon to add</a:t>
            </a:r>
            <a:endParaRPr/>
          </a:p>
        </p:txBody>
      </p:sp>
      <p:sp>
        <p:nvSpPr>
          <p:cNvPr id="10" name="Picture Placeholder 8"/>
          <p:cNvSpPr>
            <a:spLocks noGrp="1"/>
          </p:cNvSpPr>
          <p:nvPr>
            <p:ph type="pic" sz="quarter" idx="15"/>
          </p:nvPr>
        </p:nvSpPr>
        <p:spPr>
          <a:xfrm>
            <a:off x="269875" y="762000"/>
            <a:ext cx="2092325" cy="2092325"/>
          </a:xfrm>
          <a:prstGeom prst="ellipse">
            <a:avLst/>
          </a:prstGeom>
          <a:ln w="28575">
            <a:solidFill>
              <a:schemeClr val="accent1"/>
            </a:solidFill>
          </a:ln>
        </p:spPr>
        <p:txBody>
          <a:bodyPr>
            <a:normAutofit/>
          </a:bodyPr>
          <a:lstStyle>
            <a:lvl1pPr marL="0" indent="0">
              <a:buNone/>
              <a:defRPr sz="1800">
                <a:solidFill>
                  <a:schemeClr val="bg1"/>
                </a:solidFill>
              </a:defRPr>
            </a:lvl1pPr>
          </a:lstStyle>
          <a:p>
            <a:r>
              <a:rPr lang="en-US" smtClean="0"/>
              <a:t>Drag picture to placeholder or click icon to add</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457200" y="2568388"/>
            <a:ext cx="8228013" cy="3468875"/>
          </a:xfrm>
        </p:spPr>
        <p:txBody>
          <a:bodyPr vert="eaVert"/>
          <a:lstStyle>
            <a:lvl5pPr>
              <a:defRPr/>
            </a:lvl5pPr>
            <a:lvl6pPr marL="1719072">
              <a:defRPr/>
            </a:lvl6pPr>
            <a:lvl7pPr marL="1719072">
              <a:defRPr/>
            </a:lvl7pPr>
            <a:lvl8pPr marL="1719072">
              <a:defRPr/>
            </a:lvl8pPr>
            <a:lvl9pPr marL="171907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AF0A923-41C4-1F42-8C6B-1CC0B647C975}" type="datetimeFigureOut">
              <a:rPr lang="en-US" smtClean="0"/>
              <a:t>8/27/15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574844-43F3-7B4E-9D1E-9860EE04526E}"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274638"/>
            <a:ext cx="1524000" cy="5851525"/>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416859"/>
            <a:ext cx="6019800" cy="5615642"/>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AF0A923-41C4-1F42-8C6B-1CC0B647C975}" type="datetimeFigureOut">
              <a:rPr lang="en-US" smtClean="0"/>
              <a:t>8/27/15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574844-43F3-7B4E-9D1E-9860EE04526E}"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los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AF0A923-41C4-1F42-8C6B-1CC0B647C975}" type="datetimeFigureOut">
              <a:rPr lang="en-US" smtClean="0"/>
              <a:t>8/27/15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574844-43F3-7B4E-9D1E-9860EE04526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AF0A923-41C4-1F42-8C6B-1CC0B647C975}" type="datetimeFigureOut">
              <a:rPr lang="en-US" smtClean="0"/>
              <a:t>8/27/15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574844-43F3-7B4E-9D1E-9860EE04526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36694"/>
            <a:ext cx="6400800" cy="1362075"/>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1676399" y="3609695"/>
            <a:ext cx="5181601" cy="1500187"/>
          </a:xfrm>
        </p:spPr>
        <p:txBody>
          <a:bodyPr anchor="t" anchorCtr="0"/>
          <a:lstStyle>
            <a:lvl1pPr marL="0" indent="0" algn="r">
              <a:spcBef>
                <a:spcPts val="300"/>
              </a:spcBef>
              <a:buNone/>
              <a:defRPr sz="18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bg1"/>
                </a:solidFill>
              </a:defRPr>
            </a:lvl1pPr>
          </a:lstStyle>
          <a:p>
            <a:fld id="{6AF0A923-41C4-1F42-8C6B-1CC0B647C975}" type="datetimeFigureOut">
              <a:rPr lang="en-US" smtClean="0"/>
              <a:t>8/27/15</a:t>
            </a:fld>
            <a:endParaRPr lang="en-US"/>
          </a:p>
        </p:txBody>
      </p:sp>
      <p:sp>
        <p:nvSpPr>
          <p:cNvPr id="5" name="Footer Placeholder 4"/>
          <p:cNvSpPr>
            <a:spLocks noGrp="1"/>
          </p:cNvSpPr>
          <p:nvPr>
            <p:ph type="ftr" sz="quarter" idx="11"/>
          </p:nvPr>
        </p:nvSpPr>
        <p:spPr>
          <a:xfrm>
            <a:off x="7238999" y="6356350"/>
            <a:ext cx="1446213" cy="365125"/>
          </a:xfrm>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A8574844-43F3-7B4E-9D1E-9860EE04526E}" type="slidenum">
              <a:rPr lang="en-US" smtClean="0"/>
              <a:t>‹#›</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34753" y="2784475"/>
            <a:ext cx="3767328" cy="3252788"/>
          </a:xfrm>
        </p:spPr>
        <p:txBody>
          <a:bodyPr/>
          <a:lstStyle>
            <a:lvl1pPr>
              <a:defRPr sz="1800"/>
            </a:lvl1pPr>
            <a:lvl2pPr>
              <a:defRPr sz="1800"/>
            </a:lvl2pPr>
            <a:lvl3pPr>
              <a:defRPr sz="1800"/>
            </a:lvl3pPr>
            <a:lvl4pPr>
              <a:defRPr sz="1800"/>
            </a:lvl4pPr>
            <a:lvl5pPr>
              <a:defRPr sz="1800"/>
            </a:lvl5pPr>
            <a:lvl6pPr marL="1946275" indent="-227013">
              <a:tabLst/>
              <a:defRPr sz="1600"/>
            </a:lvl6pPr>
            <a:lvl7pPr marL="2173288" indent="-227013">
              <a:tabLst/>
              <a:defRPr sz="1600"/>
            </a:lvl7pPr>
            <a:lvl8pPr marL="2398713" indent="-227013">
              <a:tabLst/>
              <a:defRPr sz="1600"/>
            </a:lvl8pPr>
            <a:lvl9pPr marL="2625725" indent="-227013">
              <a:tabLst/>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6AF0A923-41C4-1F42-8C6B-1CC0B647C975}" type="datetimeFigureOut">
              <a:rPr lang="en-US" smtClean="0"/>
              <a:t>8/27/15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574844-43F3-7B4E-9D1E-9860EE04526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40664"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40664" y="3160059"/>
            <a:ext cx="3767328" cy="2891491"/>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631578"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1578" y="3160059"/>
            <a:ext cx="3767328" cy="2891491"/>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6AF0A923-41C4-1F42-8C6B-1CC0B647C975}" type="datetimeFigureOut">
              <a:rPr lang="en-US" smtClean="0"/>
              <a:t>8/27/15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574844-43F3-7B4E-9D1E-9860EE04526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62000" y="2784475"/>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6AF0A923-41C4-1F42-8C6B-1CC0B647C975}" type="datetimeFigureOut">
              <a:rPr lang="en-US" smtClean="0"/>
              <a:t>8/27/15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574844-43F3-7B4E-9D1E-9860EE04526E}" type="slidenum">
              <a:rPr lang="en-US" smtClean="0"/>
              <a:t>‹#›</a:t>
            </a:fld>
            <a:endParaRPr lang="en-US"/>
          </a:p>
        </p:txBody>
      </p:sp>
      <p:sp>
        <p:nvSpPr>
          <p:cNvPr id="8" name="Content Placeholder 2"/>
          <p:cNvSpPr>
            <a:spLocks noGrp="1"/>
          </p:cNvSpPr>
          <p:nvPr>
            <p:ph sz="half" idx="13"/>
          </p:nvPr>
        </p:nvSpPr>
        <p:spPr>
          <a:xfrm>
            <a:off x="762000" y="4497070"/>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6AF0A923-41C4-1F42-8C6B-1CC0B647C975}" type="datetimeFigureOut">
              <a:rPr lang="en-US" smtClean="0"/>
              <a:t>8/27/15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574844-43F3-7B4E-9D1E-9860EE04526E}" type="slidenum">
              <a:rPr lang="en-US" smtClean="0"/>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9" name="Content Placeholder 2"/>
          <p:cNvSpPr>
            <a:spLocks noGrp="1"/>
          </p:cNvSpPr>
          <p:nvPr>
            <p:ph sz="half" idx="14"/>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6AF0A923-41C4-1F42-8C6B-1CC0B647C975}" type="datetimeFigureOut">
              <a:rPr lang="en-US" smtClean="0"/>
              <a:t>8/27/15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574844-43F3-7B4E-9D1E-9860EE04526E}" type="slidenum">
              <a:rPr lang="en-US" smtClean="0"/>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marL="1946275"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6pPr>
            <a:lvl7pPr marL="2173288"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7pPr>
            <a:lvl8pPr marL="2398713"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8pPr>
            <a:lvl9pPr marL="2625725" indent="-234950" algn="l" defTabSz="914400" rtl="0" eaLnBrk="1" latinLnBrk="0" hangingPunct="1">
              <a:spcBef>
                <a:spcPct val="20000"/>
              </a:spcBef>
              <a:buSzPct val="90000"/>
              <a:buFont typeface="Wingdings" pitchFamily="2" charset="2"/>
              <a:buChar char=""/>
              <a:defRPr lang="en-US" sz="1600" kern="1200" dirty="0">
                <a:solidFill>
                  <a:schemeClr val="tx1">
                    <a:lumMod val="65000"/>
                    <a:lumOff val="3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4"/>
          </p:nvPr>
        </p:nvSpPr>
        <p:spPr>
          <a:xfrm>
            <a:off x="739775"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5"/>
          </p:nvPr>
        </p:nvSpPr>
        <p:spPr>
          <a:xfrm>
            <a:off x="739775" y="4497070"/>
            <a:ext cx="3767328" cy="1554480"/>
          </a:xfrm>
        </p:spPr>
        <p:txBody>
          <a:bodyPr/>
          <a:lstStyle>
            <a:lvl1pPr>
              <a:defRPr sz="1800"/>
            </a:lvl1pPr>
            <a:lvl2pPr>
              <a:defRPr sz="1800"/>
            </a:lvl2pPr>
            <a:lvl3pPr>
              <a:defRPr sz="1800"/>
            </a:lvl3pPr>
            <a:lvl4pPr>
              <a:defRPr sz="1800"/>
            </a:lvl4pPr>
            <a:lvl5pPr>
              <a:defRPr sz="1800"/>
            </a:lvl5pPr>
            <a:lvl6pPr marL="1946275"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6pPr>
            <a:lvl7pPr marL="2173288"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7pPr>
            <a:lvl8pPr marL="2398713"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8pPr>
            <a:lvl9pPr marL="2625725" indent="-234950" algn="l" defTabSz="914400" rtl="0" eaLnBrk="1" latinLnBrk="0" hangingPunct="1">
              <a:spcBef>
                <a:spcPct val="20000"/>
              </a:spcBef>
              <a:buSzPct val="90000"/>
              <a:buFont typeface="Wingdings" pitchFamily="2" charset="2"/>
              <a:buChar char=""/>
              <a:defRPr lang="en-US" sz="1600" kern="1200" dirty="0">
                <a:solidFill>
                  <a:schemeClr val="tx1">
                    <a:lumMod val="65000"/>
                    <a:lumOff val="3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AF0A923-41C4-1F42-8C6B-1CC0B647C975}" type="datetimeFigureOut">
              <a:rPr lang="en-US" smtClean="0"/>
              <a:t>8/27/15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574844-43F3-7B4E-9D1E-9860EE04526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45141"/>
            <a:ext cx="8229600" cy="11430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39775" y="2770094"/>
            <a:ext cx="7662864" cy="326716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fld id="{6AF0A923-41C4-1F42-8C6B-1CC0B647C975}" type="datetimeFigureOut">
              <a:rPr lang="en-US" smtClean="0"/>
              <a:t>8/27/15</a:t>
            </a:fld>
            <a:endParaRPr lang="en-US"/>
          </a:p>
        </p:txBody>
      </p:sp>
      <p:sp>
        <p:nvSpPr>
          <p:cNvPr id="5" name="Footer Placeholder 4"/>
          <p:cNvSpPr>
            <a:spLocks noGrp="1"/>
          </p:cNvSpPr>
          <p:nvPr>
            <p:ph type="ftr" sz="quarter" idx="3"/>
          </p:nvPr>
        </p:nvSpPr>
        <p:spPr>
          <a:xfrm>
            <a:off x="5789613" y="6356350"/>
            <a:ext cx="2895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100" b="1">
                <a:solidFill>
                  <a:schemeClr val="tx1">
                    <a:lumMod val="50000"/>
                    <a:lumOff val="50000"/>
                  </a:schemeClr>
                </a:solidFill>
              </a:defRPr>
            </a:lvl1pPr>
          </a:lstStyle>
          <a:p>
            <a:fld id="{A8574844-43F3-7B4E-9D1E-9860EE04526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ctr" defTabSz="914400" rtl="0" eaLnBrk="1" latinLnBrk="0" hangingPunct="1">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pitchFamily="2" charset="2"/>
        <a:buChar char="S"/>
        <a:defRPr sz="22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60000"/>
            <a:lumOff val="40000"/>
          </a:schemeClr>
        </a:buClr>
        <a:buSzPct val="90000"/>
        <a:buFont typeface="Wingdings" pitchFamily="2" charset="2"/>
        <a:buChar char="S"/>
        <a:defRPr sz="20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60000"/>
            <a:lumOff val="40000"/>
          </a:schemeClr>
        </a:buClr>
        <a:buSzPct val="90000"/>
        <a:buFont typeface="Wingdings" pitchFamily="2" charset="2"/>
        <a:buChar char="S"/>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60000"/>
            <a:lumOff val="40000"/>
          </a:schemeClr>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60000"/>
            <a:lumOff val="40000"/>
          </a:schemeClr>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pitchFamily="2"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If April flowers bring May flowers, what to may flowers bring?</a:t>
            </a:r>
            <a:endParaRPr lang="en-US" dirty="0"/>
          </a:p>
        </p:txBody>
      </p:sp>
      <p:sp>
        <p:nvSpPr>
          <p:cNvPr id="3" name="Content Placeholder 2"/>
          <p:cNvSpPr>
            <a:spLocks noGrp="1"/>
          </p:cNvSpPr>
          <p:nvPr>
            <p:ph idx="1"/>
          </p:nvPr>
        </p:nvSpPr>
        <p:spPr/>
        <p:txBody>
          <a:bodyPr/>
          <a:lstStyle/>
          <a:p>
            <a:r>
              <a:rPr lang="en-US" dirty="0" smtClean="0"/>
              <a:t>Pilgrims!</a:t>
            </a:r>
            <a:endParaRPr lang="en-US" dirty="0" smtClean="0"/>
          </a:p>
        </p:txBody>
      </p:sp>
    </p:spTree>
    <p:extLst>
      <p:ext uri="{BB962C8B-B14F-4D97-AF65-F5344CB8AC3E}">
        <p14:creationId xmlns:p14="http://schemas.microsoft.com/office/powerpoint/2010/main" val="42627417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Of Plymouth Plantation</a:t>
            </a:r>
            <a:endParaRPr lang="en-US" dirty="0"/>
          </a:p>
        </p:txBody>
      </p:sp>
    </p:spTree>
    <p:extLst>
      <p:ext uri="{BB962C8B-B14F-4D97-AF65-F5344CB8AC3E}">
        <p14:creationId xmlns:p14="http://schemas.microsoft.com/office/powerpoint/2010/main" val="1242530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 Plymouth Plantation</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a:t>Mayflower pilgrim William Bradford wrote a detailed manuscript describing the pilgrim’s experiences in the New World, now known </a:t>
            </a:r>
            <a:r>
              <a:rPr lang="en-US" dirty="0" smtClean="0"/>
              <a:t>as </a:t>
            </a:r>
            <a:r>
              <a:rPr lang="en-US" i="1" dirty="0" smtClean="0"/>
              <a:t>Of Plymouth Plantation</a:t>
            </a:r>
            <a:r>
              <a:rPr lang="en-US" dirty="0" smtClean="0"/>
              <a:t>, </a:t>
            </a:r>
            <a:r>
              <a:rPr lang="en-US" dirty="0"/>
              <a:t>between the years 1630 and 1651.</a:t>
            </a:r>
            <a:endParaRPr lang="en-US" dirty="0"/>
          </a:p>
        </p:txBody>
      </p:sp>
    </p:spTree>
    <p:extLst>
      <p:ext uri="{BB962C8B-B14F-4D97-AF65-F5344CB8AC3E}">
        <p14:creationId xmlns:p14="http://schemas.microsoft.com/office/powerpoint/2010/main" val="35793911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Journal</a:t>
            </a:r>
            <a:endParaRPr lang="en-US" dirty="0"/>
          </a:p>
        </p:txBody>
      </p:sp>
      <p:sp>
        <p:nvSpPr>
          <p:cNvPr id="3" name="Content Placeholder 2"/>
          <p:cNvSpPr>
            <a:spLocks noGrp="1"/>
          </p:cNvSpPr>
          <p:nvPr>
            <p:ph idx="1"/>
          </p:nvPr>
        </p:nvSpPr>
        <p:spPr/>
        <p:txBody>
          <a:bodyPr/>
          <a:lstStyle/>
          <a:p>
            <a:r>
              <a:rPr lang="en-US" dirty="0" smtClean="0"/>
              <a:t>In </a:t>
            </a:r>
            <a:r>
              <a:rPr lang="en-US" dirty="0"/>
              <a:t>the 270 page manuscript, written in the form of two books, Bradford recorded everything from the pilgrim’s experiences living in the Netherlands, to their voyage on </a:t>
            </a:r>
            <a:r>
              <a:rPr lang="en-US" dirty="0" smtClean="0"/>
              <a:t>the Mayflower </a:t>
            </a:r>
            <a:r>
              <a:rPr lang="en-US" dirty="0"/>
              <a:t>and their daily life at Plymouth </a:t>
            </a:r>
            <a:r>
              <a:rPr lang="en-US" dirty="0" smtClean="0"/>
              <a:t>Plantation.</a:t>
            </a:r>
            <a:endParaRPr lang="en-US" dirty="0"/>
          </a:p>
        </p:txBody>
      </p:sp>
    </p:spTree>
    <p:extLst>
      <p:ext uri="{BB962C8B-B14F-4D97-AF65-F5344CB8AC3E}">
        <p14:creationId xmlns:p14="http://schemas.microsoft.com/office/powerpoint/2010/main" val="365261428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199" y="183963"/>
            <a:ext cx="3509683" cy="2209800"/>
          </a:xfrm>
        </p:spPr>
        <p:txBody>
          <a:bodyPr/>
          <a:lstStyle/>
          <a:p>
            <a:pPr eaLnBrk="1" hangingPunct="1"/>
            <a:r>
              <a:rPr lang="en-US" sz="3600" i="1" dirty="0">
                <a:latin typeface="Calibri" charset="0"/>
              </a:rPr>
              <a:t>The Landing of the Pilgrims at Plymouth</a:t>
            </a:r>
          </a:p>
        </p:txBody>
      </p:sp>
      <p:sp>
        <p:nvSpPr>
          <p:cNvPr id="10243" name="Text Placeholder 2"/>
          <p:cNvSpPr>
            <a:spLocks noGrp="1"/>
          </p:cNvSpPr>
          <p:nvPr>
            <p:ph type="body" idx="2"/>
          </p:nvPr>
        </p:nvSpPr>
        <p:spPr>
          <a:xfrm>
            <a:off x="606133" y="2737787"/>
            <a:ext cx="2819400" cy="4343400"/>
          </a:xfrm>
          <a:ln>
            <a:headEnd/>
            <a:tailEnd/>
          </a:ln>
        </p:spPr>
        <p:txBody>
          <a:bodyPr/>
          <a:lstStyle/>
          <a:p>
            <a:pPr algn="just" eaLnBrk="1" hangingPunct="1"/>
            <a:r>
              <a:rPr lang="en-US" sz="1400" dirty="0">
                <a:solidFill>
                  <a:srgbClr val="FFFFFF"/>
                </a:solidFill>
                <a:latin typeface="Cambria" charset="0"/>
                <a:ea typeface="ＭＳ Ｐゴシック" charset="0"/>
              </a:rPr>
              <a:t>In 1620, the Puritans (Pilgrims) sail in treacherous seas from Holland to Virginia.  </a:t>
            </a:r>
            <a:endParaRPr lang="en-US" sz="1400" dirty="0" smtClean="0">
              <a:solidFill>
                <a:srgbClr val="FFFFFF"/>
              </a:solidFill>
              <a:latin typeface="Cambria" charset="0"/>
              <a:ea typeface="ＭＳ Ｐゴシック" charset="0"/>
            </a:endParaRPr>
          </a:p>
          <a:p>
            <a:pPr algn="just" eaLnBrk="1" hangingPunct="1"/>
            <a:r>
              <a:rPr lang="en-US" sz="1400" dirty="0" smtClean="0">
                <a:solidFill>
                  <a:srgbClr val="FFFFFF"/>
                </a:solidFill>
                <a:latin typeface="Cambria" charset="0"/>
                <a:ea typeface="ＭＳ Ｐゴシック" charset="0"/>
              </a:rPr>
              <a:t>A </a:t>
            </a:r>
            <a:r>
              <a:rPr lang="en-US" sz="1400" dirty="0">
                <a:solidFill>
                  <a:srgbClr val="FFFFFF"/>
                </a:solidFill>
                <a:latin typeface="Cambria" charset="0"/>
                <a:ea typeface="ＭＳ Ｐゴシック" charset="0"/>
              </a:rPr>
              <a:t>storm blows the </a:t>
            </a:r>
            <a:r>
              <a:rPr lang="en-US" sz="1400" i="1" dirty="0">
                <a:solidFill>
                  <a:srgbClr val="FFFFFF"/>
                </a:solidFill>
                <a:latin typeface="Cambria" charset="0"/>
                <a:ea typeface="ＭＳ Ｐゴシック" charset="0"/>
              </a:rPr>
              <a:t>Mayflower</a:t>
            </a:r>
            <a:r>
              <a:rPr lang="en-US" sz="1400" dirty="0">
                <a:solidFill>
                  <a:srgbClr val="FFFFFF"/>
                </a:solidFill>
                <a:latin typeface="Cambria" charset="0"/>
                <a:ea typeface="ＭＳ Ｐゴシック" charset="0"/>
              </a:rPr>
              <a:t> off course, and the ship lands in present day Massachusetts.  </a:t>
            </a:r>
            <a:endParaRPr lang="en-US" sz="1400" dirty="0" smtClean="0">
              <a:solidFill>
                <a:srgbClr val="FFFFFF"/>
              </a:solidFill>
              <a:latin typeface="Cambria" charset="0"/>
              <a:ea typeface="ＭＳ Ｐゴシック" charset="0"/>
            </a:endParaRPr>
          </a:p>
          <a:p>
            <a:pPr algn="just" eaLnBrk="1" hangingPunct="1"/>
            <a:r>
              <a:rPr lang="en-US" sz="1400" dirty="0" smtClean="0">
                <a:solidFill>
                  <a:srgbClr val="FFFFFF"/>
                </a:solidFill>
                <a:latin typeface="Cambria" charset="0"/>
                <a:ea typeface="ＭＳ Ｐゴシック" charset="0"/>
              </a:rPr>
              <a:t>A </a:t>
            </a:r>
            <a:r>
              <a:rPr lang="en-US" sz="1400" dirty="0">
                <a:solidFill>
                  <a:srgbClr val="FFFFFF"/>
                </a:solidFill>
                <a:latin typeface="Cambria" charset="0"/>
                <a:ea typeface="ＭＳ Ｐゴシック" charset="0"/>
              </a:rPr>
              <a:t>few months after their arrival, nearly half of the 100 Pilgrims have died of disease.  </a:t>
            </a:r>
            <a:endParaRPr lang="en-US" sz="1400" dirty="0" smtClean="0">
              <a:solidFill>
                <a:srgbClr val="FFFFFF"/>
              </a:solidFill>
              <a:latin typeface="Cambria" charset="0"/>
              <a:ea typeface="ＭＳ Ｐゴシック" charset="0"/>
            </a:endParaRPr>
          </a:p>
          <a:p>
            <a:pPr algn="just" eaLnBrk="1" hangingPunct="1"/>
            <a:r>
              <a:rPr lang="en-US" sz="1400" dirty="0" smtClean="0">
                <a:solidFill>
                  <a:srgbClr val="FFFFFF"/>
                </a:solidFill>
                <a:latin typeface="Cambria" charset="0"/>
                <a:ea typeface="ＭＳ Ｐゴシック" charset="0"/>
              </a:rPr>
              <a:t>Native </a:t>
            </a:r>
            <a:r>
              <a:rPr lang="en-US" sz="1400" dirty="0">
                <a:solidFill>
                  <a:srgbClr val="FFFFFF"/>
                </a:solidFill>
                <a:latin typeface="Cambria" charset="0"/>
                <a:ea typeface="ＭＳ Ｐゴシック" charset="0"/>
              </a:rPr>
              <a:t>Americans befriend the Pilgrims and return the tools they had previously stolen.  Squanto becomes an interpreter, guide, and teacher to the Pilgrims, who learn to provide for themselves, and celebrate the first Thanksgiving after the harvest.</a:t>
            </a:r>
          </a:p>
        </p:txBody>
      </p:sp>
      <p:pic>
        <p:nvPicPr>
          <p:cNvPr id="10244" name="Content Placeholder 4" descr="Pilgrims_at_Plymouth_Rock.jpg"/>
          <p:cNvPicPr>
            <a:picLocks noGrp="1" noChangeAspect="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4162346" y="806333"/>
            <a:ext cx="4670503" cy="3862907"/>
          </a:xfrm>
        </p:spPr>
      </p:pic>
      <p:sp>
        <p:nvSpPr>
          <p:cNvPr id="6" name="Up Arrow Callout 5"/>
          <p:cNvSpPr/>
          <p:nvPr/>
        </p:nvSpPr>
        <p:spPr>
          <a:xfrm>
            <a:off x="5410200" y="5410200"/>
            <a:ext cx="2743200" cy="1295400"/>
          </a:xfrm>
          <a:prstGeom prst="upArrowCallout">
            <a:avLst>
              <a:gd name="adj1" fmla="val 25000"/>
              <a:gd name="adj2" fmla="val 25000"/>
              <a:gd name="adj3" fmla="val 26069"/>
              <a:gd name="adj4" fmla="val 64977"/>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a:latin typeface="Calibri" pitchFamily="34" charset="0"/>
              </a:rPr>
              <a:t>Study the picture and describe how you think these people feel.</a:t>
            </a:r>
          </a:p>
        </p:txBody>
      </p:sp>
    </p:spTree>
    <p:extLst>
      <p:ext uri="{BB962C8B-B14F-4D97-AF65-F5344CB8AC3E}">
        <p14:creationId xmlns:p14="http://schemas.microsoft.com/office/powerpoint/2010/main" val="3554029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from="(-#ppt_w/2)" to="(#ppt_x)" calcmode="lin" valueType="num">
                                      <p:cBhvr>
                                        <p:cTn id="7" dur="600" fill="hold">
                                          <p:stCondLst>
                                            <p:cond delay="0"/>
                                          </p:stCondLst>
                                        </p:cTn>
                                        <p:tgtEl>
                                          <p:spTgt spid="6"/>
                                        </p:tgtEl>
                                        <p:attrNameLst>
                                          <p:attrName>ppt_x</p:attrName>
                                        </p:attrNameLst>
                                      </p:cBhvr>
                                    </p:anim>
                                    <p:anim from="0" to="-1.0" calcmode="lin" valueType="num">
                                      <p:cBhvr>
                                        <p:cTn id="8" dur="200" decel="50000" autoRev="1" fill="hold">
                                          <p:stCondLst>
                                            <p:cond delay="600"/>
                                          </p:stCondLst>
                                        </p:cTn>
                                        <p:tgtEl>
                                          <p:spTgt spid="6"/>
                                        </p:tgtEl>
                                        <p:attrNameLst>
                                          <p:attrName>xshear</p:attrName>
                                        </p:attrNameLst>
                                      </p:cBhvr>
                                    </p:anim>
                                    <p:animScale>
                                      <p:cBhvr>
                                        <p:cTn id="9" dur="200" decel="100000" autoRev="1" fill="hold">
                                          <p:stCondLst>
                                            <p:cond delay="600"/>
                                          </p:stCondLst>
                                        </p:cTn>
                                        <p:tgtEl>
                                          <p:spTgt spid="6"/>
                                        </p:tgtEl>
                                      </p:cBhvr>
                                      <p:from x="100000" y="100000"/>
                                      <p:to x="80000" y="100000"/>
                                    </p:animScale>
                                    <p:anim by="(#ppt_h/3+#ppt_w*0.1)" calcmode="lin" valueType="num">
                                      <p:cBhvr additive="sum">
                                        <p:cTn id="10" dur="200" decel="100000" autoRev="1" fill="hold">
                                          <p:stCondLst>
                                            <p:cond delay="600"/>
                                          </p:stCondLst>
                                        </p:cTn>
                                        <p:tgtEl>
                                          <p:spTgt spid="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lstStyle/>
          <a:p>
            <a:r>
              <a:rPr lang="en-US" dirty="0" smtClean="0"/>
              <a:t>Please look up and KNOW </a:t>
            </a:r>
            <a:r>
              <a:rPr lang="en-US" smtClean="0"/>
              <a:t>these words.</a:t>
            </a:r>
            <a:endParaRPr lang="en-US"/>
          </a:p>
        </p:txBody>
      </p:sp>
      <p:sp>
        <p:nvSpPr>
          <p:cNvPr id="4" name="Text Placeholder 3"/>
          <p:cNvSpPr>
            <a:spLocks noGrp="1"/>
          </p:cNvSpPr>
          <p:nvPr>
            <p:ph type="body" sz="half" idx="2"/>
          </p:nvPr>
        </p:nvSpPr>
        <p:spPr/>
        <p:txBody>
          <a:bodyPr/>
          <a:lstStyle/>
          <a:p>
            <a:r>
              <a:rPr lang="en-US" dirty="0" smtClean="0"/>
              <a:t>Commodity</a:t>
            </a:r>
          </a:p>
          <a:p>
            <a:r>
              <a:rPr lang="en-US" dirty="0" smtClean="0"/>
              <a:t>Resolve</a:t>
            </a:r>
          </a:p>
          <a:p>
            <a:r>
              <a:rPr lang="en-US" dirty="0" smtClean="0"/>
              <a:t>Feigned</a:t>
            </a:r>
          </a:p>
          <a:p>
            <a:r>
              <a:rPr lang="en-US" dirty="0" smtClean="0"/>
              <a:t>Procure</a:t>
            </a:r>
          </a:p>
          <a:p>
            <a:r>
              <a:rPr lang="en-US" dirty="0" smtClean="0"/>
              <a:t>Providence</a:t>
            </a:r>
          </a:p>
          <a:p>
            <a:endParaRPr lang="en-US" dirty="0"/>
          </a:p>
        </p:txBody>
      </p:sp>
    </p:spTree>
    <p:extLst>
      <p:ext uri="{BB962C8B-B14F-4D97-AF65-F5344CB8AC3E}">
        <p14:creationId xmlns:p14="http://schemas.microsoft.com/office/powerpoint/2010/main" val="32028746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Genesis">
  <a:themeElements>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Genesis">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Genesis">
      <a:fillStyleLst>
        <a:solidFill>
          <a:schemeClr val="phClr"/>
        </a:solidFill>
        <a:gradFill rotWithShape="1">
          <a:gsLst>
            <a:gs pos="0">
              <a:schemeClr val="phClr">
                <a:tint val="100000"/>
                <a:shade val="70000"/>
                <a:satMod val="100000"/>
                <a:greenMod val="110000"/>
              </a:schemeClr>
            </a:gs>
            <a:gs pos="75000">
              <a:schemeClr val="phClr">
                <a:tint val="40000"/>
                <a:satMod val="150000"/>
                <a:redMod val="100000"/>
                <a:blueMod val="100000"/>
              </a:schemeClr>
            </a:gs>
            <a:gs pos="100000">
              <a:schemeClr val="phClr">
                <a:tint val="60000"/>
                <a:satMod val="120000"/>
                <a:redMod val="100000"/>
                <a:blueMod val="100000"/>
              </a:schemeClr>
            </a:gs>
          </a:gsLst>
          <a:path path="circle">
            <a:fillToRect l="25000" t="25000" r="5000" b="5000"/>
          </a:path>
        </a:gradFill>
        <a:gradFill rotWithShape="1">
          <a:gsLst>
            <a:gs pos="0">
              <a:schemeClr val="phClr">
                <a:tint val="50000"/>
                <a:shade val="100000"/>
                <a:alpha val="100000"/>
                <a:satMod val="150000"/>
              </a:schemeClr>
            </a:gs>
            <a:gs pos="40000">
              <a:schemeClr val="phClr">
                <a:tint val="70000"/>
                <a:shade val="100000"/>
                <a:alpha val="100000"/>
                <a:satMod val="150000"/>
              </a:schemeClr>
            </a:gs>
            <a:gs pos="100000">
              <a:schemeClr val="phClr">
                <a:shade val="90000"/>
                <a:satMod val="110000"/>
              </a:schemeClr>
            </a:gs>
          </a:gsLst>
          <a:lin ang="5400000" scaled="0"/>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a:effectStyle>
        <a:effectStyle>
          <a:effectLst>
            <a:innerShdw blurRad="50800" dist="25400" dir="13500000">
              <a:srgbClr val="000000">
                <a:alpha val="75000"/>
              </a:srgbClr>
            </a:innerShdw>
            <a:reflection blurRad="101600" stA="40000" endPos="50000" dist="63500" dir="5400000" fadeDir="7200000" sy="-100000" kx="300000" rotWithShape="0"/>
          </a:effectLst>
          <a:scene3d>
            <a:camera prst="orthographicFront">
              <a:rot lat="0" lon="0" rev="0"/>
            </a:camera>
            <a:lightRig rig="chilly" dir="tr">
              <a:rot lat="0" lon="0" rev="1200000"/>
            </a:lightRig>
          </a:scene3d>
          <a:sp3d prstMaterial="plastic">
            <a:bevelT w="0" h="0"/>
          </a:sp3d>
        </a:effectStyle>
      </a:effectStyleLst>
      <a:bgFillStyleLst>
        <a:blipFill rotWithShape="1">
          <a:blip xmlns:r="http://schemas.openxmlformats.org/officeDocument/2006/relationships" r:embed="rId1"/>
          <a:stretch/>
        </a:blipFill>
        <a:blipFill rotWithShape="1">
          <a:blip xmlns:r="http://schemas.openxmlformats.org/officeDocument/2006/relationships" r:embed="rId2"/>
          <a:stretch/>
        </a:blipFill>
        <a:blipFill rotWithShape="1">
          <a:blip xmlns:r="http://schemas.openxmlformats.org/officeDocument/2006/relationships" r:embed="rId3"/>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Genesis.thmx</Template>
  <TotalTime>180</TotalTime>
  <Words>222</Words>
  <Application>Microsoft Macintosh PowerPoint</Application>
  <PresentationFormat>On-screen Show (4:3)</PresentationFormat>
  <Paragraphs>21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Genesis</vt:lpstr>
      <vt:lpstr>If April flowers bring May flowers, what to may flowers bring?</vt:lpstr>
      <vt:lpstr>Of Plymouth Plantation</vt:lpstr>
      <vt:lpstr>Of Plymouth Plantation</vt:lpstr>
      <vt:lpstr>The Journal</vt:lpstr>
      <vt:lpstr>The Landing of the Pilgrims at Plymouth</vt:lpstr>
      <vt:lpstr>Vocabulary</vt:lpstr>
    </vt:vector>
  </TitlesOfParts>
  <Company>Penn-Trafford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dc:title>
  <dc:creator>Sharon Spada</dc:creator>
  <cp:lastModifiedBy>Sharon Spada</cp:lastModifiedBy>
  <cp:revision>7</cp:revision>
  <dcterms:created xsi:type="dcterms:W3CDTF">2015-08-27T12:24:06Z</dcterms:created>
  <dcterms:modified xsi:type="dcterms:W3CDTF">2015-08-27T23:37:46Z</dcterms:modified>
</cp:coreProperties>
</file>